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2E76A-31D1-4724-A475-B3AE5A038BEA}" type="datetimeFigureOut">
              <a:rPr lang="pt-BR" smtClean="0"/>
              <a:t>04/05/2011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271FF-35C5-4E6A-AD3D-89D9743D2B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788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6400800" cy="2819400"/>
          </a:xfrm>
        </p:spPr>
        <p:txBody>
          <a:bodyPr/>
          <a:lstStyle>
            <a:lvl1pPr algn="l">
              <a:defRPr sz="54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733800"/>
            <a:ext cx="6400800" cy="1752600"/>
          </a:xfrm>
        </p:spPr>
        <p:txBody>
          <a:bodyPr/>
          <a:lstStyle>
            <a:lvl1pPr marL="0" indent="0">
              <a:buFontTx/>
              <a:buNone/>
              <a:defRPr sz="3600" b="1" i="1"/>
            </a:lvl1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E0F492-AB1B-4C19-B8F2-26F603127E1A}" type="datetime1">
              <a:rPr lang="pt-BR" smtClean="0"/>
              <a:t>04/05/2011</a:t>
            </a:fld>
            <a:endParaRPr lang="pt-B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5DA9A0-DA16-46D3-A6BD-1C6543F6DC8D}" type="datetime1">
              <a:rPr lang="pt-BR" smtClean="0"/>
              <a:t>04/05/2011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97376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29A5BA-EFF4-4FB5-AA7F-3515E611C643}" type="datetime1">
              <a:rPr lang="pt-BR" smtClean="0"/>
              <a:t>04/05/2011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E926D-6307-4BF3-A03A-87C95234397D}" type="datetime1">
              <a:rPr lang="pt-BR" smtClean="0"/>
              <a:t>04/05/2011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451518-8F00-4460-970A-5B50F60905A2}" type="datetime1">
              <a:rPr lang="pt-BR" smtClean="0"/>
              <a:t>04/05/2011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B4A2C0-3249-491E-A3C1-9F8F5BB240B8}" type="datetime1">
              <a:rPr lang="pt-BR" smtClean="0"/>
              <a:t>04/05/2011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EC13CA-A49E-4712-9A46-29FC0926F825}" type="datetime1">
              <a:rPr lang="pt-BR" smtClean="0"/>
              <a:t>04/05/2011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342BE2-7DDB-42C5-8801-AC43806A17F7}" type="datetime1">
              <a:rPr lang="pt-BR" smtClean="0"/>
              <a:t>04/05/2011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672F9A-EFB0-4D09-BB0E-B5F3E6447729}" type="datetime1">
              <a:rPr lang="pt-BR" smtClean="0"/>
              <a:t>04/05/2011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8F5288-F11C-4473-BAB7-37566E9B53BA}" type="datetime1">
              <a:rPr lang="pt-BR" smtClean="0"/>
              <a:t>04/05/2011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AAEACE-34F8-4412-B4F8-53EB9755A328}" type="datetime1">
              <a:rPr lang="pt-BR" smtClean="0"/>
              <a:t>04/05/2011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447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2B239C7F-7D4F-476D-8C8F-463BE007AE1D}" type="datetime1">
              <a:rPr lang="pt-BR" smtClean="0"/>
              <a:t>04/05/2011</a:t>
            </a:fld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00200" y="6553200"/>
            <a:ext cx="617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laeltonlima.blogspot.com</a:t>
            </a: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5532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92FBF41-C2CD-47E9-8797-C99269B251C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gradFill>
            <a:gsLst>
              <a:gs pos="9800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3000">
                <a:schemeClr val="accent1">
                  <a:shade val="100000"/>
                  <a:satMod val="115000"/>
                  <a:alpha val="41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Lançamento Horizontal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71736" y="4929198"/>
            <a:ext cx="5200664" cy="709602"/>
          </a:xfrm>
        </p:spPr>
        <p:txBody>
          <a:bodyPr>
            <a:normAutofit fontScale="55000" lnSpcReduction="20000"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Laelton Lima dos Santos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Física II	</a:t>
            </a:r>
            <a:r>
              <a:rPr lang="pt-BR" dirty="0" smtClean="0">
                <a:solidFill>
                  <a:schemeClr val="tx1"/>
                </a:solidFill>
              </a:rPr>
              <a:t>segundo bimestre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167" y="-14420"/>
            <a:ext cx="1229794" cy="779124"/>
          </a:xfrm>
          <a:prstGeom prst="rect">
            <a:avLst/>
          </a:prstGeom>
        </p:spPr>
      </p:pic>
      <p:sp>
        <p:nvSpPr>
          <p:cNvPr id="5" name="Espaço Reservado para Data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12769D7-B266-4A86-9188-D6FB97AA8CDD}" type="datetime1">
              <a:rPr lang="pt-BR" smtClean="0"/>
              <a:t>04/05/2011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t-BR" smtClean="0"/>
              <a:t>laeltonlima.blogspot.com</a:t>
            </a:r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Lançamento Horizontal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4043362" cy="4525963"/>
          </a:xfrm>
        </p:spPr>
        <p:txBody>
          <a:bodyPr/>
          <a:lstStyle/>
          <a:p>
            <a:pPr algn="just"/>
            <a:r>
              <a:rPr lang="pt-BR" dirty="0" smtClean="0">
                <a:solidFill>
                  <a:schemeClr val="tx1"/>
                </a:solidFill>
              </a:rPr>
              <a:t>O movimento de um móvel lançado horizontalmente de uma altura H pode ser descrito como a composição de um movimento vertical com um movimento horizontal.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1571612"/>
            <a:ext cx="4357718" cy="465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2536C-9499-4660-A9DD-46EBDB238013}" type="datetime1">
              <a:rPr lang="pt-BR" smtClean="0"/>
              <a:t>04/05/2011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laeltonlima.blogspot.com</a:t>
            </a:r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576" cy="4786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Vertical (eixo Y)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Na vertical temos a aceleração da gravidade (g=9,81m/s²), e considerando que o objeto é lançado horizontalmente, sua velocidade vertical no início do movimento é igual a zero.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Na vertical temos portanto um movimento de queda livre.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Horizontal (eixo X)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Na horizontal não temos qualquer aceleração, portanto o movimento é uniforme com velocidade constante e igual á velocidade inicial.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CC75-A67D-4309-80A8-5BD6E3315E1A}" type="datetime1">
              <a:rPr lang="pt-BR" smtClean="0"/>
              <a:t>04/05/2011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laeltonlima.blogspot.com</a:t>
            </a:r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576" cy="4786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Equações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vertical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7" name="Espaço Reservado para Conteúdo 6"/>
          <p:cNvGraphicFramePr>
            <a:graphicFrameLocks noGrp="1" noChangeAspect="1"/>
          </p:cNvGraphicFramePr>
          <p:nvPr>
            <p:ph sz="half" idx="2"/>
          </p:nvPr>
        </p:nvGraphicFramePr>
        <p:xfrm>
          <a:off x="785813" y="2200275"/>
          <a:ext cx="3286125" cy="378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ção" r:id="rId3" imgW="749160" imgH="863280" progId="Equation.3">
                  <p:embed/>
                </p:oleObj>
              </mc:Choice>
              <mc:Fallback>
                <p:oleObj name="Equação" r:id="rId3" imgW="749160" imgH="863280" progId="Equation.3">
                  <p:embed/>
                  <p:pic>
                    <p:nvPicPr>
                      <p:cNvPr id="0" name="Espaço Reservado para Conteúd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200275"/>
                        <a:ext cx="3286125" cy="3787775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horizontal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8" name="Espaço Reservado para Conteúdo 7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4857750" y="2936875"/>
          <a:ext cx="2803525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ção" r:id="rId5" imgW="863280" imgH="457200" progId="Equation.3">
                  <p:embed/>
                </p:oleObj>
              </mc:Choice>
              <mc:Fallback>
                <p:oleObj name="Equação" r:id="rId5" imgW="863280" imgH="457200" progId="Equation.3">
                  <p:embed/>
                  <p:pic>
                    <p:nvPicPr>
                      <p:cNvPr id="0" name="Espaço Reservado para Conteúdo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2936875"/>
                        <a:ext cx="2803525" cy="1484313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51806-361E-4711-B8EC-E73D65AD9714}" type="datetime1">
              <a:rPr lang="pt-BR" smtClean="0"/>
              <a:t>04/05/2011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laeltonlima.blogspot.com</a:t>
            </a:r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576" cy="4786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emology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o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Gemology</Template>
  <TotalTime>97</TotalTime>
  <Words>119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6" baseType="lpstr">
      <vt:lpstr>Gemology</vt:lpstr>
      <vt:lpstr>Equação</vt:lpstr>
      <vt:lpstr>Lançamento Horizontal</vt:lpstr>
      <vt:lpstr>Lançamento Horizontal</vt:lpstr>
      <vt:lpstr>Apresentação do PowerPoint</vt:lpstr>
      <vt:lpstr>Equações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Lançamento Horizontal</dc:title>
  <dc:creator>Laelton</dc:creator>
  <cp:lastModifiedBy>laelton</cp:lastModifiedBy>
  <cp:revision>9</cp:revision>
  <dcterms:created xsi:type="dcterms:W3CDTF">2010-05-02T14:21:46Z</dcterms:created>
  <dcterms:modified xsi:type="dcterms:W3CDTF">2011-05-04T09:29:25Z</dcterms:modified>
</cp:coreProperties>
</file>